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32399288" cy="43199050"/>
  <p:notesSz cx="6858000" cy="9144000"/>
  <p:custDataLst>
    <p:tags r:id="rId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589" userDrawn="1">
          <p15:clr>
            <a:srgbClr val="A4A3A4"/>
          </p15:clr>
        </p15:guide>
        <p15:guide id="2" pos="102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56BF2"/>
    <a:srgbClr val="2BA1D8"/>
    <a:srgbClr val="1755C4"/>
    <a:srgbClr val="F4F7FC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25" d="100"/>
          <a:sy n="25" d="100"/>
        </p:scale>
        <p:origin x="2268" y="18"/>
      </p:cViewPr>
      <p:guideLst>
        <p:guide orient="horz" pos="13589"/>
        <p:guide pos="1020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185850" y="5760112"/>
            <a:ext cx="26041690" cy="1619181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126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185850" y="22428152"/>
            <a:ext cx="26041690" cy="927514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8505" spc="200"/>
            </a:lvl1pPr>
            <a:lvl2pPr marL="1620520" indent="0" algn="ctr">
              <a:buNone/>
              <a:defRPr sz="7090"/>
            </a:lvl2pPr>
            <a:lvl3pPr marL="3239770" indent="0" algn="ctr">
              <a:buNone/>
              <a:defRPr sz="6380"/>
            </a:lvl3pPr>
            <a:lvl4pPr marL="4860290" indent="0" algn="ctr">
              <a:buNone/>
              <a:defRPr sz="5670"/>
            </a:lvl4pPr>
            <a:lvl5pPr marL="6480175" indent="0" algn="ctr">
              <a:buNone/>
              <a:defRPr sz="5670"/>
            </a:lvl5pPr>
            <a:lvl6pPr marL="8100060" indent="0" algn="ctr">
              <a:buNone/>
              <a:defRPr sz="5670"/>
            </a:lvl6pPr>
            <a:lvl7pPr marL="9719945" indent="0" algn="ctr">
              <a:buNone/>
              <a:defRPr sz="5670"/>
            </a:lvl7pPr>
            <a:lvl8pPr marL="11339830" indent="0" algn="ctr">
              <a:buNone/>
              <a:defRPr sz="5670"/>
            </a:lvl8pPr>
            <a:lvl9pPr marL="12960350" indent="0" algn="ctr">
              <a:buNone/>
              <a:defRPr sz="567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616843" y="4875685"/>
            <a:ext cx="29160570" cy="3453799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3185850" y="15647548"/>
            <a:ext cx="26041690" cy="641776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2126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3185850" y="22428152"/>
            <a:ext cx="26041690" cy="2970766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8505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16843" y="3832515"/>
            <a:ext cx="29151003" cy="4444811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616843" y="9388529"/>
            <a:ext cx="29151003" cy="29979795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5290615" y="24242361"/>
            <a:ext cx="20645837" cy="483033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1559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290615" y="29072691"/>
            <a:ext cx="20645837" cy="5465303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638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162052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2pPr>
            <a:lvl3pPr marL="323977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3pPr>
            <a:lvl4pPr marL="486029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4pPr>
            <a:lvl5pPr marL="6480175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5pPr>
            <a:lvl6pPr marL="810006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6pPr>
            <a:lvl7pPr marL="9719945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7pPr>
            <a:lvl8pPr marL="1133983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8pPr>
            <a:lvl9pPr marL="1296035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16843" y="3832515"/>
            <a:ext cx="29151003" cy="4444811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1616843" y="9456562"/>
            <a:ext cx="13757513" cy="29911762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17039034" y="9456562"/>
            <a:ext cx="13757513" cy="29911762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16843" y="3832515"/>
            <a:ext cx="29151003" cy="4444811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616843" y="9003010"/>
            <a:ext cx="14197600" cy="2403826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709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20520" indent="0">
              <a:buNone/>
              <a:defRPr sz="7090" b="1"/>
            </a:lvl2pPr>
            <a:lvl3pPr marL="3239770" indent="0">
              <a:buNone/>
              <a:defRPr sz="6380" b="1"/>
            </a:lvl3pPr>
            <a:lvl4pPr marL="4860290" indent="0">
              <a:buNone/>
              <a:defRPr sz="5670" b="1"/>
            </a:lvl4pPr>
            <a:lvl5pPr marL="6480175" indent="0">
              <a:buNone/>
              <a:defRPr sz="5670" b="1"/>
            </a:lvl5pPr>
            <a:lvl6pPr marL="8100060" indent="0">
              <a:buNone/>
              <a:defRPr sz="5670" b="1"/>
            </a:lvl6pPr>
            <a:lvl7pPr marL="9719945" indent="0">
              <a:buNone/>
              <a:defRPr sz="5670" b="1"/>
            </a:lvl7pPr>
            <a:lvl8pPr marL="11339830" indent="0">
              <a:buNone/>
              <a:defRPr sz="5670" b="1"/>
            </a:lvl8pPr>
            <a:lvl9pPr marL="12960350" indent="0">
              <a:buNone/>
              <a:defRPr sz="567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1616843" y="11678967"/>
            <a:ext cx="14197600" cy="27689357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16571707" y="8955947"/>
            <a:ext cx="14197600" cy="2403826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709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20520" indent="0">
              <a:buNone/>
              <a:defRPr sz="7090" b="1"/>
            </a:lvl2pPr>
            <a:lvl3pPr marL="3239770" indent="0">
              <a:buNone/>
              <a:defRPr sz="6380" b="1"/>
            </a:lvl3pPr>
            <a:lvl4pPr marL="4860290" indent="0">
              <a:buNone/>
              <a:defRPr sz="5670" b="1"/>
            </a:lvl4pPr>
            <a:lvl5pPr marL="6480175" indent="0">
              <a:buNone/>
              <a:defRPr sz="5670" b="1"/>
            </a:lvl5pPr>
            <a:lvl6pPr marL="8100060" indent="0">
              <a:buNone/>
              <a:defRPr sz="5670" b="1"/>
            </a:lvl6pPr>
            <a:lvl7pPr marL="9719945" indent="0">
              <a:buNone/>
              <a:defRPr sz="5670" b="1"/>
            </a:lvl7pPr>
            <a:lvl8pPr marL="11339830" indent="0">
              <a:buNone/>
              <a:defRPr sz="5670" b="1"/>
            </a:lvl8pPr>
            <a:lvl9pPr marL="12960350" indent="0">
              <a:buNone/>
              <a:defRPr sz="567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16571707" y="11678967"/>
            <a:ext cx="14197600" cy="27689357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16843" y="3832515"/>
            <a:ext cx="29151003" cy="4444811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1616843" y="9796726"/>
            <a:ext cx="13907071" cy="29027336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567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16876393" y="9796726"/>
            <a:ext cx="13891453" cy="29027336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567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2026/4/16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27199311" y="5760112"/>
            <a:ext cx="2774464" cy="31680615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9925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2430047" y="5760112"/>
            <a:ext cx="24367445" cy="31680615"/>
          </a:xfrm>
        </p:spPr>
        <p:txBody>
          <a:bodyPr vert="eaVert" lIns="46800" tIns="46800" rIns="46800" bIns="46800"/>
          <a:lstStyle>
            <a:lvl1pPr marL="810260" indent="-810260">
              <a:spcAft>
                <a:spcPts val="1000"/>
              </a:spcAft>
              <a:defRPr spc="300"/>
            </a:lvl1pPr>
            <a:lvl2pPr marL="2430145" indent="-810260">
              <a:defRPr spc="300"/>
            </a:lvl2pPr>
            <a:lvl3pPr marL="4050030" indent="-810260">
              <a:defRPr spc="300"/>
            </a:lvl3pPr>
            <a:lvl4pPr marL="5670550" indent="-810260">
              <a:defRPr spc="300"/>
            </a:lvl4pPr>
            <a:lvl5pPr marL="7289800" indent="-81026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1616843" y="3832515"/>
            <a:ext cx="29151003" cy="4444811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1616843" y="9388529"/>
            <a:ext cx="29151003" cy="2997979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1626410" y="39776521"/>
            <a:ext cx="7175337" cy="19956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54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10938403" y="39776521"/>
            <a:ext cx="10523828" cy="19956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54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23592508" y="39776521"/>
            <a:ext cx="7175337" cy="19956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354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3239770" rtl="0" eaLnBrk="1" fontAlgn="auto" latinLnBrk="0" hangingPunct="1">
        <a:lnSpc>
          <a:spcPct val="100000"/>
        </a:lnSpc>
        <a:spcBef>
          <a:spcPct val="0"/>
        </a:spcBef>
        <a:buNone/>
        <a:defRPr sz="1276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810260" indent="-810260" algn="l" defTabSz="3239770" rtl="0" eaLnBrk="1" fontAlgn="auto" latinLnBrk="0" hangingPunct="1">
        <a:lnSpc>
          <a:spcPct val="130000"/>
        </a:lnSpc>
        <a:spcBef>
          <a:spcPts val="5"/>
        </a:spcBef>
        <a:spcAft>
          <a:spcPts val="1000"/>
        </a:spcAft>
        <a:buFont typeface="Arial" panose="020B0604020202020204" pitchFamily="34" charset="0"/>
        <a:buChar char="●"/>
        <a:defRPr sz="638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2430145" indent="-810260" algn="l" defTabSz="3239770" rtl="0" eaLnBrk="1" fontAlgn="auto" latinLnBrk="0" hangingPunct="1">
        <a:lnSpc>
          <a:spcPct val="120000"/>
        </a:lnSpc>
        <a:spcBef>
          <a:spcPts val="5"/>
        </a:spcBef>
        <a:spcAft>
          <a:spcPts val="600"/>
        </a:spcAft>
        <a:buFont typeface="Arial" panose="020B0604020202020204" pitchFamily="34" charset="0"/>
        <a:buChar char="●"/>
        <a:tabLst>
          <a:tab pos="5703570" algn="l"/>
          <a:tab pos="5703570" algn="l"/>
          <a:tab pos="5703570" algn="l"/>
          <a:tab pos="5703570" algn="l"/>
        </a:tabLst>
        <a:defRPr sz="567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4050030" indent="-810260" algn="l" defTabSz="3239770" rtl="0" eaLnBrk="1" fontAlgn="auto" latinLnBrk="0" hangingPunct="1">
        <a:lnSpc>
          <a:spcPct val="120000"/>
        </a:lnSpc>
        <a:spcBef>
          <a:spcPts val="5"/>
        </a:spcBef>
        <a:spcAft>
          <a:spcPts val="600"/>
        </a:spcAft>
        <a:buFont typeface="Arial" panose="020B0604020202020204" pitchFamily="34" charset="0"/>
        <a:buChar char="●"/>
        <a:defRPr sz="567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5670550" indent="-810260" algn="l" defTabSz="3239770" rtl="0" eaLnBrk="1" fontAlgn="auto" latinLnBrk="0" hangingPunct="1">
        <a:lnSpc>
          <a:spcPct val="120000"/>
        </a:lnSpc>
        <a:spcBef>
          <a:spcPts val="5"/>
        </a:spcBef>
        <a:spcAft>
          <a:spcPts val="300"/>
        </a:spcAft>
        <a:buFont typeface="Wingdings" panose="05000000000000000000" charset="0"/>
        <a:buChar char=""/>
        <a:defRPr sz="496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7289800" indent="-810260" algn="l" defTabSz="3239770" rtl="0" eaLnBrk="1" fontAlgn="auto" latinLnBrk="0" hangingPunct="1">
        <a:lnSpc>
          <a:spcPct val="120000"/>
        </a:lnSpc>
        <a:spcBef>
          <a:spcPts val="5"/>
        </a:spcBef>
        <a:spcAft>
          <a:spcPts val="300"/>
        </a:spcAft>
        <a:buFont typeface="Arial" panose="020B0604020202020204" pitchFamily="34" charset="0"/>
        <a:buChar char="•"/>
        <a:defRPr sz="496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8910320" indent="-810260" algn="l" defTabSz="3239770" rtl="0" eaLnBrk="1" latinLnBrk="0" hangingPunct="1">
        <a:lnSpc>
          <a:spcPct val="90000"/>
        </a:lnSpc>
        <a:spcBef>
          <a:spcPct val="35600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6pPr>
      <a:lvl7pPr marL="10530205" indent="-810260" algn="l" defTabSz="3239770" rtl="0" eaLnBrk="1" latinLnBrk="0" hangingPunct="1">
        <a:lnSpc>
          <a:spcPct val="90000"/>
        </a:lnSpc>
        <a:spcBef>
          <a:spcPct val="35600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7pPr>
      <a:lvl8pPr marL="12150090" indent="-810260" algn="l" defTabSz="3239770" rtl="0" eaLnBrk="1" latinLnBrk="0" hangingPunct="1">
        <a:lnSpc>
          <a:spcPct val="90000"/>
        </a:lnSpc>
        <a:spcBef>
          <a:spcPct val="35600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8pPr>
      <a:lvl9pPr marL="13769975" indent="-810260" algn="l" defTabSz="3239770" rtl="0" eaLnBrk="1" latinLnBrk="0" hangingPunct="1">
        <a:lnSpc>
          <a:spcPct val="90000"/>
        </a:lnSpc>
        <a:spcBef>
          <a:spcPct val="35600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1pPr>
      <a:lvl2pPr marL="162052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2pPr>
      <a:lvl3pPr marL="323977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3pPr>
      <a:lvl4pPr marL="486029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4pPr>
      <a:lvl5pPr marL="6480175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5pPr>
      <a:lvl6pPr marL="810006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6pPr>
      <a:lvl7pPr marL="9719945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7pPr>
      <a:lvl8pPr marL="1133983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8pPr>
      <a:lvl9pPr marL="1296035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0245685"/>
            <a:ext cx="32440880" cy="892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635" y="33293685"/>
            <a:ext cx="32399605" cy="8099425"/>
          </a:xfrm>
          <a:prstGeom prst="rect">
            <a:avLst/>
          </a:prstGeom>
          <a:gradFill rotWithShape="0">
            <a:gsLst>
              <a:gs pos="37000">
                <a:schemeClr val="bg1"/>
              </a:gs>
              <a:gs pos="100000">
                <a:srgbClr val="F4F7FC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微信图片_20260417091054_250_26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314380"/>
            <a:ext cx="32398970" cy="6885940"/>
          </a:xfrm>
          <a:prstGeom prst="rect">
            <a:avLst/>
          </a:prstGeom>
        </p:spPr>
      </p:pic>
      <p:pic>
        <p:nvPicPr>
          <p:cNvPr id="4" name="图片 3" descr="微信图片_20260417091951_256_2669"/>
          <p:cNvPicPr>
            <a:picLocks noChangeAspect="1"/>
          </p:cNvPicPr>
          <p:nvPr/>
        </p:nvPicPr>
        <p:blipFill>
          <a:blip r:embed="rId4"/>
          <a:srcRect b="15516"/>
          <a:stretch>
            <a:fillRect/>
          </a:stretch>
        </p:blipFill>
        <p:spPr>
          <a:xfrm>
            <a:off x="-635" y="0"/>
            <a:ext cx="32398970" cy="7772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1209040" y="3604895"/>
            <a:ext cx="35413315" cy="467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en-US" altLang="zh-CN" sz="6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The 26th COTA  International Conference of  Transportation Professionals</a:t>
            </a:r>
          </a:p>
          <a:p>
            <a:pPr indent="0" algn="ctr" fontAlgn="auto">
              <a:lnSpc>
                <a:spcPct val="150000"/>
              </a:lnSpc>
            </a:pPr>
            <a:r>
              <a:rPr lang="en-US" altLang="zh-CN" sz="4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Autonomous, Collaborative, and Sustainable: AI-Driven Iintegrated Transportation</a:t>
            </a:r>
            <a:r>
              <a:rPr lang="en-US" altLang="zh-CN" sz="4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4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</a:p>
          <a:p>
            <a:pPr indent="0" algn="ctr" fontAlgn="auto">
              <a:lnSpc>
                <a:spcPct val="150000"/>
              </a:lnSpc>
            </a:pPr>
            <a:r>
              <a:rPr lang="en-US" altLang="zh-CN" sz="4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July 13-16, 2026  Jinan, China</a:t>
            </a:r>
            <a:endParaRPr lang="en-US" altLang="zh-CN" sz="4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</a:pPr>
            <a:endParaRPr lang="en-US" altLang="zh-CN" sz="4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" name="图片 8" descr="微信图片_20260417091204_251_2669"/>
          <p:cNvPicPr>
            <a:picLocks noChangeAspect="1"/>
          </p:cNvPicPr>
          <p:nvPr/>
        </p:nvPicPr>
        <p:blipFill>
          <a:blip r:embed="rId5"/>
          <a:srcRect r="25772"/>
          <a:stretch>
            <a:fillRect/>
          </a:stretch>
        </p:blipFill>
        <p:spPr>
          <a:xfrm>
            <a:off x="19959955" y="1019175"/>
            <a:ext cx="8056245" cy="26473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9749C4-4094-21FB-0B9D-31AAB2C65AA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2109" y="1019175"/>
            <a:ext cx="2758446" cy="275844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364943],&quot;65&quot;:[20205081]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4364943],&quot;65&quot;:[20205081]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25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微软雅黑</vt:lpstr>
      <vt:lpstr>Arial</vt:lpstr>
      <vt:lpstr>Wingdings</vt:lpstr>
      <vt:lpstr>WPS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joe</dc:creator>
  <cp:lastModifiedBy>Yao, Zhuo@DOT</cp:lastModifiedBy>
  <cp:revision>160</cp:revision>
  <dcterms:created xsi:type="dcterms:W3CDTF">2019-06-19T02:08:00Z</dcterms:created>
  <dcterms:modified xsi:type="dcterms:W3CDTF">2026-04-17T03:16:54Z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937A487E291E4977BEC1BCE72F153A70_13</vt:lpwstr>
  </property>
</Properties>
</file>